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9" d="100"/>
          <a:sy n="149" d="100"/>
        </p:scale>
        <p:origin x="1686" y="126"/>
      </p:cViewPr>
      <p:guideLst>
        <p:guide orient="horz" pos="2228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ED442-B901-4E73-BC21-69ABF7AF3AD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7A965-D359-4058-A0C3-9670DAFD74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0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AD89-A193-45B8-86DE-18695BAD3308}" type="datetimeFigureOut">
              <a:rPr lang="zh-CN" altLang="en-US" smtClean="0"/>
              <a:t>2022/7/1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tif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9BCBAA3A-1E93-6EEB-F88C-E7EFBDC804EC}"/>
              </a:ext>
            </a:extLst>
          </p:cNvPr>
          <p:cNvGrpSpPr/>
          <p:nvPr/>
        </p:nvGrpSpPr>
        <p:grpSpPr>
          <a:xfrm>
            <a:off x="2590800" y="427824"/>
            <a:ext cx="4171934" cy="5415844"/>
            <a:chOff x="96241" y="1233247"/>
            <a:chExt cx="4767843" cy="715439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BC885B6B-C790-4D1B-9D17-37EA78CBA3BC}"/>
                </a:ext>
              </a:extLst>
            </p:cNvPr>
            <p:cNvGrpSpPr/>
            <p:nvPr/>
          </p:nvGrpSpPr>
          <p:grpSpPr>
            <a:xfrm>
              <a:off x="96241" y="1233247"/>
              <a:ext cx="4767843" cy="7154397"/>
              <a:chOff x="-5818125" y="10254708"/>
              <a:chExt cx="4934276" cy="7897173"/>
            </a:xfrm>
          </p:grpSpPr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id="{383C8D8A-D393-4DAC-9EA8-824CB4E40A25}"/>
                  </a:ext>
                </a:extLst>
              </p:cNvPr>
              <p:cNvGrpSpPr/>
              <p:nvPr/>
            </p:nvGrpSpPr>
            <p:grpSpPr>
              <a:xfrm>
                <a:off x="-5818125" y="10254708"/>
                <a:ext cx="4934276" cy="7897173"/>
                <a:chOff x="-5929907" y="11726864"/>
                <a:chExt cx="4934276" cy="7897173"/>
              </a:xfrm>
            </p:grpSpPr>
            <p:pic>
              <p:nvPicPr>
                <p:cNvPr id="6" name="图片 5">
                  <a:extLst>
                    <a:ext uri="{FF2B5EF4-FFF2-40B4-BE49-F238E27FC236}">
                      <a16:creationId xmlns:a16="http://schemas.microsoft.com/office/drawing/2014/main" id="{079CF71C-EFF2-4232-8F21-C6B053EF92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-5000" contrast="-20000"/>
                          </a14:imgEffect>
                          <a14:imgEffect>
                            <a14:sharpenSoften amount="-55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351" t="1659" r="-4926" b="21927"/>
                <a:stretch/>
              </p:blipFill>
              <p:spPr>
                <a:xfrm>
                  <a:off x="-5929907" y="15976231"/>
                  <a:ext cx="4934276" cy="3647806"/>
                </a:xfrm>
                <a:prstGeom prst="rect">
                  <a:avLst/>
                </a:prstGeom>
                <a:ln w="12700">
                  <a:noFill/>
                </a:ln>
              </p:spPr>
            </p:pic>
            <p:grpSp>
              <p:nvGrpSpPr>
                <p:cNvPr id="7" name="组合 6">
                  <a:extLst>
                    <a:ext uri="{FF2B5EF4-FFF2-40B4-BE49-F238E27FC236}">
                      <a16:creationId xmlns:a16="http://schemas.microsoft.com/office/drawing/2014/main" id="{2DE145E6-D5D0-46D5-8813-FBAF34E075B1}"/>
                    </a:ext>
                  </a:extLst>
                </p:cNvPr>
                <p:cNvGrpSpPr/>
                <p:nvPr/>
              </p:nvGrpSpPr>
              <p:grpSpPr>
                <a:xfrm>
                  <a:off x="-5882403" y="11726864"/>
                  <a:ext cx="4077607" cy="5425737"/>
                  <a:chOff x="12613870" y="3002957"/>
                  <a:chExt cx="4077607" cy="5425737"/>
                </a:xfrm>
              </p:grpSpPr>
              <p:grpSp>
                <p:nvGrpSpPr>
                  <p:cNvPr id="8" name="组合 7">
                    <a:extLst>
                      <a:ext uri="{FF2B5EF4-FFF2-40B4-BE49-F238E27FC236}">
                        <a16:creationId xmlns:a16="http://schemas.microsoft.com/office/drawing/2014/main" id="{A6B5830A-AB98-4501-8ED0-AAF922BBB758}"/>
                      </a:ext>
                    </a:extLst>
                  </p:cNvPr>
                  <p:cNvGrpSpPr/>
                  <p:nvPr/>
                </p:nvGrpSpPr>
                <p:grpSpPr>
                  <a:xfrm>
                    <a:off x="12613870" y="3002957"/>
                    <a:ext cx="4077607" cy="5425737"/>
                    <a:chOff x="12618918" y="3357029"/>
                    <a:chExt cx="4077607" cy="5425737"/>
                  </a:xfrm>
                </p:grpSpPr>
                <p:grpSp>
                  <p:nvGrpSpPr>
                    <p:cNvPr id="13" name="组合 12">
                      <a:extLst>
                        <a:ext uri="{FF2B5EF4-FFF2-40B4-BE49-F238E27FC236}">
                          <a16:creationId xmlns:a16="http://schemas.microsoft.com/office/drawing/2014/main" id="{B7E9EB3B-7508-4A77-B722-A3E30953CC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618918" y="3357029"/>
                      <a:ext cx="4077607" cy="5425737"/>
                      <a:chOff x="12618918" y="3357029"/>
                      <a:chExt cx="4077607" cy="5425737"/>
                    </a:xfrm>
                  </p:grpSpPr>
                  <p:pic>
                    <p:nvPicPr>
                      <p:cNvPr id="15" name="图片 14">
                        <a:extLst>
                          <a:ext uri="{FF2B5EF4-FFF2-40B4-BE49-F238E27FC236}">
                            <a16:creationId xmlns:a16="http://schemas.microsoft.com/office/drawing/2014/main" id="{E4253D7A-7B28-4B5C-9E65-8B000C7D84A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5">
                                <a14:imgEffect>
                                  <a14:brightnessContrast bright="1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" t="8955" r="8506" b="13407"/>
                      <a:stretch/>
                    </p:blipFill>
                    <p:spPr>
                      <a:xfrm>
                        <a:off x="12618918" y="3357029"/>
                        <a:ext cx="4077607" cy="3278833"/>
                      </a:xfrm>
                      <a:prstGeom prst="rect">
                        <a:avLst/>
                      </a:prstGeom>
                      <a:ln w="12700">
                        <a:noFill/>
                      </a:ln>
                    </p:spPr>
                  </p:pic>
                  <p:grpSp>
                    <p:nvGrpSpPr>
                      <p:cNvPr id="14" name="组合 13">
                        <a:extLst>
                          <a:ext uri="{FF2B5EF4-FFF2-40B4-BE49-F238E27FC236}">
                            <a16:creationId xmlns:a16="http://schemas.microsoft.com/office/drawing/2014/main" id="{0376DA1D-60C7-4BB5-825C-751FD824EE2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4059499" y="3471784"/>
                        <a:ext cx="1332322" cy="5310982"/>
                        <a:chOff x="3381218" y="-1987401"/>
                        <a:chExt cx="1332322" cy="5310982"/>
                      </a:xfrm>
                    </p:grpSpPr>
                    <p:sp>
                      <p:nvSpPr>
                        <p:cNvPr id="26" name="矩形 25">
                          <a:extLst>
                            <a:ext uri="{FF2B5EF4-FFF2-40B4-BE49-F238E27FC236}">
                              <a16:creationId xmlns:a16="http://schemas.microsoft.com/office/drawing/2014/main" id="{98AE90AF-7B2E-4474-8BA3-D66FFEF0CA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81218" y="-1987401"/>
                          <a:ext cx="1196442" cy="350418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r>
                            <a:rPr lang="en-US" altLang="zh-CN" sz="1465" b="1" kern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SMAD1/5/9</a:t>
                          </a:r>
                          <a:endParaRPr lang="zh-CN" altLang="en-US" sz="1465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grpSp>
                      <p:nvGrpSpPr>
                        <p:cNvPr id="27" name="组合 26">
                          <a:extLst>
                            <a:ext uri="{FF2B5EF4-FFF2-40B4-BE49-F238E27FC236}">
                              <a16:creationId xmlns:a16="http://schemas.microsoft.com/office/drawing/2014/main" id="{62CFCAAF-6118-4B59-BF55-14935C2C38E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423153" y="799935"/>
                          <a:ext cx="234462" cy="318291"/>
                          <a:chOff x="4061639" y="799935"/>
                          <a:chExt cx="234462" cy="318291"/>
                        </a:xfrm>
                      </p:grpSpPr>
                      <p:cxnSp>
                        <p:nvCxnSpPr>
                          <p:cNvPr id="35" name="直接连接符 34">
                            <a:extLst>
                              <a:ext uri="{FF2B5EF4-FFF2-40B4-BE49-F238E27FC236}">
                                <a16:creationId xmlns:a16="http://schemas.microsoft.com/office/drawing/2014/main" id="{1611551A-079A-41A1-8FD1-6E1F99103970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4061639" y="799935"/>
                            <a:ext cx="234462" cy="0"/>
                          </a:xfrm>
                          <a:prstGeom prst="line">
                            <a:avLst/>
                          </a:prstGeom>
                          <a:ln w="38100">
                            <a:noFill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6" name="直接连接符 35">
                            <a:extLst>
                              <a:ext uri="{FF2B5EF4-FFF2-40B4-BE49-F238E27FC236}">
                                <a16:creationId xmlns:a16="http://schemas.microsoft.com/office/drawing/2014/main" id="{7A2EAAC5-D247-4C8D-9D4F-D1507DB25CC2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4061639" y="1118226"/>
                            <a:ext cx="234462" cy="0"/>
                          </a:xfrm>
                          <a:prstGeom prst="line">
                            <a:avLst/>
                          </a:prstGeom>
                          <a:ln w="38100">
                            <a:noFill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28" name="组合 27">
                          <a:extLst>
                            <a:ext uri="{FF2B5EF4-FFF2-40B4-BE49-F238E27FC236}">
                              <a16:creationId xmlns:a16="http://schemas.microsoft.com/office/drawing/2014/main" id="{7062DD4D-15B3-4528-925E-2BFE65EFEFC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746035" y="172480"/>
                          <a:ext cx="967505" cy="3151101"/>
                          <a:chOff x="3752360" y="1364670"/>
                          <a:chExt cx="967505" cy="3151101"/>
                        </a:xfrm>
                      </p:grpSpPr>
                      <p:sp>
                        <p:nvSpPr>
                          <p:cNvPr id="29" name="矩形 28">
                            <a:extLst>
                              <a:ext uri="{FF2B5EF4-FFF2-40B4-BE49-F238E27FC236}">
                                <a16:creationId xmlns:a16="http://schemas.microsoft.com/office/drawing/2014/main" id="{EF47020D-954A-457C-BCE8-997742BD34B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752360" y="4165353"/>
                            <a:ext cx="967505" cy="350418"/>
                          </a:xfrm>
                          <a:prstGeom prst="rect">
                            <a:avLst/>
                          </a:prstGeom>
                          <a:ln>
                            <a:noFill/>
                          </a:ln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r>
                              <a:rPr lang="en-US" altLang="zh-CN" sz="1465" b="1" kern="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TGFBR1</a:t>
                            </a:r>
                            <a:endParaRPr lang="zh-CN" altLang="en-US" sz="1465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30" name="组合 29">
                            <a:extLst>
                              <a:ext uri="{FF2B5EF4-FFF2-40B4-BE49-F238E27FC236}">
                                <a16:creationId xmlns:a16="http://schemas.microsoft.com/office/drawing/2014/main" id="{05DA7772-4256-45DF-8343-3B8E85DBA9F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437030" y="1364670"/>
                            <a:ext cx="234462" cy="280844"/>
                            <a:chOff x="4107417" y="1364670"/>
                            <a:chExt cx="234462" cy="280844"/>
                          </a:xfrm>
                        </p:grpSpPr>
                        <p:cxnSp>
                          <p:nvCxnSpPr>
                            <p:cNvPr id="32" name="直接连接符 31">
                              <a:extLst>
                                <a:ext uri="{FF2B5EF4-FFF2-40B4-BE49-F238E27FC236}">
                                  <a16:creationId xmlns:a16="http://schemas.microsoft.com/office/drawing/2014/main" id="{F769D43D-5769-4D35-8113-682F036A7CF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4107417" y="1364670"/>
                              <a:ext cx="234462" cy="0"/>
                            </a:xfrm>
                            <a:prstGeom prst="line">
                              <a:avLst/>
                            </a:prstGeom>
                            <a:ln w="38100">
                              <a:noFill/>
                            </a:ln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3" name="直接连接符 32">
                              <a:extLst>
                                <a:ext uri="{FF2B5EF4-FFF2-40B4-BE49-F238E27FC236}">
                                  <a16:creationId xmlns:a16="http://schemas.microsoft.com/office/drawing/2014/main" id="{63753B56-C275-47A1-B619-2518FCB64D5C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4107417" y="1645514"/>
                              <a:ext cx="234462" cy="0"/>
                            </a:xfrm>
                            <a:prstGeom prst="line">
                              <a:avLst/>
                            </a:prstGeom>
                            <a:ln w="38100">
                              <a:noFill/>
                            </a:ln>
                          </p:spPr>
                          <p:style>
                            <a:lnRef idx="1">
                              <a:schemeClr val="dk1"/>
                            </a:lnRef>
                            <a:fillRef idx="0">
                              <a:schemeClr val="dk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17" name="直接连接符 16">
                        <a:extLst>
                          <a:ext uri="{FF2B5EF4-FFF2-40B4-BE49-F238E27FC236}">
                            <a16:creationId xmlns:a16="http://schemas.microsoft.com/office/drawing/2014/main" id="{DADE604E-1786-4D21-8043-F75BB23BB84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15112974" y="4434245"/>
                        <a:ext cx="234462" cy="0"/>
                      </a:xfrm>
                      <a:prstGeom prst="line">
                        <a:avLst/>
                      </a:prstGeom>
                      <a:ln w="38100">
                        <a:noFill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2" name="矩形 11">
                      <a:extLst>
                        <a:ext uri="{FF2B5EF4-FFF2-40B4-BE49-F238E27FC236}">
                          <a16:creationId xmlns:a16="http://schemas.microsoft.com/office/drawing/2014/main" id="{B792EC50-3264-4797-9759-7FF880E2BC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308343" y="5770208"/>
                      <a:ext cx="698754" cy="350418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altLang="zh-CN" sz="1465" b="1" kern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RPS3</a:t>
                      </a:r>
                      <a:endParaRPr lang="zh-CN" altLang="en-US" sz="1465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9" name="矩形 8">
                    <a:extLst>
                      <a:ext uri="{FF2B5EF4-FFF2-40B4-BE49-F238E27FC236}">
                        <a16:creationId xmlns:a16="http://schemas.microsoft.com/office/drawing/2014/main" id="{67358605-85C1-44DA-8B98-B06B8A7BC0CF}"/>
                      </a:ext>
                    </a:extLst>
                  </p:cNvPr>
                  <p:cNvSpPr/>
                  <p:nvPr/>
                </p:nvSpPr>
                <p:spPr>
                  <a:xfrm>
                    <a:off x="14303295" y="6210021"/>
                    <a:ext cx="760135" cy="350418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sz="1465" b="1" kern="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TGF-β</a:t>
                    </a:r>
                    <a:endParaRPr lang="zh-CN" altLang="en-US" sz="1465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1" name="直接连接符 10">
                    <a:extLst>
                      <a:ext uri="{FF2B5EF4-FFF2-40B4-BE49-F238E27FC236}">
                        <a16:creationId xmlns:a16="http://schemas.microsoft.com/office/drawing/2014/main" id="{6FE26A16-9092-4FAD-8702-196A3292D0C6}"/>
                      </a:ext>
                    </a:extLst>
                  </p:cNvPr>
                  <p:cNvCxnSpPr/>
                  <p:nvPr/>
                </p:nvCxnSpPr>
                <p:spPr>
                  <a:xfrm>
                    <a:off x="15103806" y="4859184"/>
                    <a:ext cx="234462" cy="0"/>
                  </a:xfrm>
                  <a:prstGeom prst="line">
                    <a:avLst/>
                  </a:prstGeom>
                  <a:ln w="38100">
                    <a:noFill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94A2C712-67C5-4202-9BA4-6CD2630012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1" t="-21654" r="-463" b="-33226"/>
              <a:stretch/>
            </p:blipFill>
            <p:spPr>
              <a:xfrm>
                <a:off x="-5770621" y="13646497"/>
                <a:ext cx="4221422" cy="1128401"/>
              </a:xfrm>
              <a:prstGeom prst="rect">
                <a:avLst/>
              </a:prstGeom>
              <a:ln w="12700">
                <a:noFill/>
              </a:ln>
            </p:spPr>
          </p:pic>
        </p:grp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0458DE2C-7A43-480C-80F5-BA73274C5AD7}"/>
                </a:ext>
              </a:extLst>
            </p:cNvPr>
            <p:cNvSpPr/>
            <p:nvPr/>
          </p:nvSpPr>
          <p:spPr>
            <a:xfrm>
              <a:off x="488340" y="3794135"/>
              <a:ext cx="3626149" cy="3174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C5AD3661-6206-47F6-A9A6-308A01A47CDF}"/>
                </a:ext>
              </a:extLst>
            </p:cNvPr>
            <p:cNvSpPr/>
            <p:nvPr/>
          </p:nvSpPr>
          <p:spPr>
            <a:xfrm>
              <a:off x="488339" y="1745152"/>
              <a:ext cx="3626149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8D848560-1177-426B-A0B9-9CF9B974C231}"/>
                </a:ext>
              </a:extLst>
            </p:cNvPr>
            <p:cNvSpPr/>
            <p:nvPr/>
          </p:nvSpPr>
          <p:spPr>
            <a:xfrm>
              <a:off x="426375" y="4606974"/>
              <a:ext cx="3836935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0F07B7CC-0BC6-45AA-A401-80F73E7F3141}"/>
                </a:ext>
              </a:extLst>
            </p:cNvPr>
            <p:cNvSpPr/>
            <p:nvPr/>
          </p:nvSpPr>
          <p:spPr>
            <a:xfrm>
              <a:off x="493533" y="6250694"/>
              <a:ext cx="3912472" cy="5486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2949B0B3-913F-4521-5BD6-BA2224FEF1E0}"/>
              </a:ext>
            </a:extLst>
          </p:cNvPr>
          <p:cNvSpPr txBox="1"/>
          <p:nvPr/>
        </p:nvSpPr>
        <p:spPr>
          <a:xfrm>
            <a:off x="421354" y="65659"/>
            <a:ext cx="9484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3-source data 2.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SMAD1/5/9,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PRS3,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TGF-β and TGFBR1 RNA-pull-down-western-blot for Fig. 3K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4FAECB7E-E99A-6685-4045-E84803868411}"/>
              </a:ext>
            </a:extLst>
          </p:cNvPr>
          <p:cNvGrpSpPr/>
          <p:nvPr/>
        </p:nvGrpSpPr>
        <p:grpSpPr>
          <a:xfrm>
            <a:off x="2955164" y="5707054"/>
            <a:ext cx="3151663" cy="995517"/>
            <a:chOff x="2946748" y="5218855"/>
            <a:chExt cx="3151663" cy="995517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1792AFDB-8092-F590-67ED-2BB1D58BB011}"/>
                </a:ext>
              </a:extLst>
            </p:cNvPr>
            <p:cNvSpPr/>
            <p:nvPr/>
          </p:nvSpPr>
          <p:spPr>
            <a:xfrm rot="16200000">
              <a:off x="2762275" y="5415142"/>
              <a:ext cx="686406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RPD1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2007332A-47B1-2533-3788-37FEC638191F}"/>
                </a:ext>
              </a:extLst>
            </p:cNvPr>
            <p:cNvSpPr/>
            <p:nvPr/>
          </p:nvSpPr>
          <p:spPr>
            <a:xfrm rot="16200000">
              <a:off x="3304237" y="5403328"/>
              <a:ext cx="686406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RPD2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D1DA076-44C7-73F8-7CFF-5AE9EBFFE7FB}"/>
                </a:ext>
              </a:extLst>
            </p:cNvPr>
            <p:cNvSpPr/>
            <p:nvPr/>
          </p:nvSpPr>
          <p:spPr>
            <a:xfrm rot="16200000">
              <a:off x="3846934" y="5411950"/>
              <a:ext cx="686406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RPD3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1D90AA0E-3414-A672-6B2E-00925AFB9E30}"/>
                </a:ext>
              </a:extLst>
            </p:cNvPr>
            <p:cNvSpPr/>
            <p:nvPr/>
          </p:nvSpPr>
          <p:spPr>
            <a:xfrm rot="16200000">
              <a:off x="4394292" y="5432393"/>
              <a:ext cx="686406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RPD4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448E4424-60A1-C91B-2B7F-9880082A549F}"/>
                </a:ext>
              </a:extLst>
            </p:cNvPr>
            <p:cNvSpPr/>
            <p:nvPr/>
          </p:nvSpPr>
          <p:spPr>
            <a:xfrm rot="16200000">
              <a:off x="4717744" y="5572177"/>
              <a:ext cx="966931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Negative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C35A581D-3CB0-B43C-8BE1-4D0BF1358200}"/>
                </a:ext>
              </a:extLst>
            </p:cNvPr>
            <p:cNvSpPr/>
            <p:nvPr/>
          </p:nvSpPr>
          <p:spPr>
            <a:xfrm rot="16200000">
              <a:off x="5554288" y="5486168"/>
              <a:ext cx="770788" cy="317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65" b="1" dirty="0">
                  <a:latin typeface="Arial" panose="020B0604020202020204" pitchFamily="34" charset="0"/>
                  <a:cs typeface="Arial" panose="020B0604020202020204" pitchFamily="34" charset="0"/>
                </a:rPr>
                <a:t>Lysate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7932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 sz="2275" b="1"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773</TotalTime>
  <Words>27</Words>
  <Application>Microsoft Office PowerPoint</Application>
  <PresentationFormat>A4 纸张(210x297 毫米)</PresentationFormat>
  <Paragraphs>11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Lei</dc:creator>
  <cp:lastModifiedBy>Yang Lei</cp:lastModifiedBy>
  <cp:revision>149</cp:revision>
  <dcterms:created xsi:type="dcterms:W3CDTF">2021-04-08T00:42:00Z</dcterms:created>
  <dcterms:modified xsi:type="dcterms:W3CDTF">2022-07-01T03:12:50Z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74CA4A1510774AE5A685A4F40CC13DE3</vt:lpwstr>
  </property>
  <property fmtid="{D5CDD505-2E9C-101B-9397-08002B2CF9AE}" pid="3" name="KSOProductBuildVer">
    <vt:lpwstr>2052-11.1.0.10700</vt:lpwstr>
  </property>
</Properties>
</file>